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20DA-7AF0-494C-AB5C-52F73934AEBA}" type="datetimeFigureOut">
              <a:rPr lang="en-US" smtClean="0"/>
              <a:t>10/18/2009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BBDD-9E7E-4E1F-9E31-B14973D210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20DA-7AF0-494C-AB5C-52F73934AEBA}" type="datetimeFigureOut">
              <a:rPr lang="en-US" smtClean="0"/>
              <a:t>10/18/2009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BBDD-9E7E-4E1F-9E31-B14973D210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20DA-7AF0-494C-AB5C-52F73934AEBA}" type="datetimeFigureOut">
              <a:rPr lang="en-US" smtClean="0"/>
              <a:t>10/18/2009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BBDD-9E7E-4E1F-9E31-B14973D210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20DA-7AF0-494C-AB5C-52F73934AEBA}" type="datetimeFigureOut">
              <a:rPr lang="en-US" smtClean="0"/>
              <a:t>10/18/2009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BBDD-9E7E-4E1F-9E31-B14973D210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20DA-7AF0-494C-AB5C-52F73934AEBA}" type="datetimeFigureOut">
              <a:rPr lang="en-US" smtClean="0"/>
              <a:t>10/18/2009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BBDD-9E7E-4E1F-9E31-B14973D210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20DA-7AF0-494C-AB5C-52F73934AEBA}" type="datetimeFigureOut">
              <a:rPr lang="en-US" smtClean="0"/>
              <a:t>10/18/2009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BBDD-9E7E-4E1F-9E31-B14973D210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20DA-7AF0-494C-AB5C-52F73934AEBA}" type="datetimeFigureOut">
              <a:rPr lang="en-US" smtClean="0"/>
              <a:t>10/18/2009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BBDD-9E7E-4E1F-9E31-B14973D210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20DA-7AF0-494C-AB5C-52F73934AEBA}" type="datetimeFigureOut">
              <a:rPr lang="en-US" smtClean="0"/>
              <a:t>10/18/2009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BBDD-9E7E-4E1F-9E31-B14973D210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20DA-7AF0-494C-AB5C-52F73934AEBA}" type="datetimeFigureOut">
              <a:rPr lang="en-US" smtClean="0"/>
              <a:t>10/18/2009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BBDD-9E7E-4E1F-9E31-B14973D210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20DA-7AF0-494C-AB5C-52F73934AEBA}" type="datetimeFigureOut">
              <a:rPr lang="en-US" smtClean="0"/>
              <a:t>10/18/2009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BBDD-9E7E-4E1F-9E31-B14973D210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20DA-7AF0-494C-AB5C-52F73934AEBA}" type="datetimeFigureOut">
              <a:rPr lang="en-US" smtClean="0"/>
              <a:t>10/18/2009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BBDD-9E7E-4E1F-9E31-B14973D210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220DA-7AF0-494C-AB5C-52F73934AEBA}" type="datetimeFigureOut">
              <a:rPr lang="en-US" smtClean="0"/>
              <a:t>10/18/2009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FBBDD-9E7E-4E1F-9E31-B14973D2108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30742298@N00/15153799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056" y="0"/>
            <a:ext cx="3028944" cy="244158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dirty="0" smtClean="0"/>
              <a:t>From here to there and back again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64" y="2428868"/>
            <a:ext cx="2128830" cy="471494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Map Skills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4183489@N00/3712102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0" y="5715000"/>
            <a:ext cx="4114800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Compass Directions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51813223@N00/18558183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You will be able to answer these questions as the end of the unit?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GB" dirty="0" smtClean="0"/>
              <a:t>How do I get there?	</a:t>
            </a:r>
          </a:p>
          <a:p>
            <a:r>
              <a:rPr lang="en-GB" dirty="0" smtClean="0"/>
              <a:t>Why do we use map symbols?</a:t>
            </a:r>
          </a:p>
          <a:p>
            <a:r>
              <a:rPr lang="en-GB" dirty="0" smtClean="0"/>
              <a:t>How high is it?</a:t>
            </a:r>
          </a:p>
          <a:p>
            <a:r>
              <a:rPr lang="en-GB" dirty="0" smtClean="0"/>
              <a:t>What shape is it?</a:t>
            </a:r>
          </a:p>
          <a:p>
            <a:r>
              <a:rPr lang="en-GB" dirty="0" smtClean="0"/>
              <a:t>How can I find places on an OS map?</a:t>
            </a:r>
          </a:p>
          <a:p>
            <a:r>
              <a:rPr lang="en-GB" dirty="0" smtClean="0"/>
              <a:t>How does a whole town fit on a piece of paper like this?</a:t>
            </a:r>
          </a:p>
          <a:p>
            <a:r>
              <a:rPr lang="en-GB" dirty="0" smtClean="0"/>
              <a:t>How do I draw a sketch map?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49746597@N00/3505245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2469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75043"/>
            <a:ext cx="8229600" cy="3340105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GB" dirty="0" smtClean="0"/>
              <a:t>What did you learn last lesson?</a:t>
            </a:r>
          </a:p>
          <a:p>
            <a:r>
              <a:rPr lang="en-GB" dirty="0" smtClean="0"/>
              <a:t>To draw a 16-point compass</a:t>
            </a:r>
          </a:p>
          <a:p>
            <a:r>
              <a:rPr lang="en-GB" dirty="0" smtClean="0"/>
              <a:t>To recognise OS map symbols</a:t>
            </a:r>
          </a:p>
          <a:p>
            <a:r>
              <a:rPr lang="en-GB" dirty="0" smtClean="0"/>
              <a:t>To create a postcard using different map symbols</a:t>
            </a:r>
          </a:p>
          <a:p>
            <a:r>
              <a:rPr lang="en-GB" dirty="0" smtClean="0"/>
              <a:t>Keywords: compass, map, OS map symbols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recommendedforareason.com/wp-content/uploads/2009/02/directions-of-a-compa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57166"/>
            <a:ext cx="7572428" cy="642942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471858" cy="115409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Compass directions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9426538@N07/23849488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Why do we use map symbols?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00504"/>
            <a:ext cx="8229600" cy="2768601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How to use an OS map?</a:t>
            </a:r>
          </a:p>
          <a:p>
            <a:r>
              <a:rPr lang="en-GB" dirty="0" smtClean="0"/>
              <a:t>Using the OS map symbols key rewrite the postcard from Tim to Sarah but use map symbols instead of the underlined word</a:t>
            </a:r>
          </a:p>
          <a:p>
            <a:r>
              <a:rPr lang="en-GB" dirty="0" smtClean="0"/>
              <a:t>Then create your own postcard.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49746597@N00/3505245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2469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75043"/>
            <a:ext cx="8229600" cy="3340105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GB" dirty="0" smtClean="0"/>
              <a:t>What did you learn last lesson?</a:t>
            </a:r>
          </a:p>
          <a:p>
            <a:r>
              <a:rPr lang="en-GB" dirty="0" smtClean="0"/>
              <a:t>To draw a 16-point compass</a:t>
            </a:r>
          </a:p>
          <a:p>
            <a:r>
              <a:rPr lang="en-GB" dirty="0" smtClean="0"/>
              <a:t>To recognise OS map symbols</a:t>
            </a:r>
          </a:p>
          <a:p>
            <a:r>
              <a:rPr lang="en-GB" dirty="0" smtClean="0"/>
              <a:t>To create a postcard using different map symbols</a:t>
            </a:r>
          </a:p>
          <a:p>
            <a:r>
              <a:rPr lang="en-GB" dirty="0" smtClean="0"/>
              <a:t>Keywords: compass, map, OS map symbols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45489887@N00/3678138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To finish off...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14976"/>
            <a:ext cx="8229600" cy="1257296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Read out some of our postcards</a:t>
            </a:r>
          </a:p>
          <a:p>
            <a:r>
              <a:rPr lang="en-GB" dirty="0" smtClean="0"/>
              <a:t>Flashcards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159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From here to there and back again</vt:lpstr>
      <vt:lpstr>Compass Directions</vt:lpstr>
      <vt:lpstr>You will be able to answer these questions as the end of the unit?</vt:lpstr>
      <vt:lpstr>Learning Objectives</vt:lpstr>
      <vt:lpstr>Compass directions</vt:lpstr>
      <vt:lpstr>Why do we use map symbols?</vt:lpstr>
      <vt:lpstr>Learning Objectives</vt:lpstr>
      <vt:lpstr>To finish off...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here to there and back again</dc:title>
  <dc:creator>Chris</dc:creator>
  <cp:lastModifiedBy>Chris</cp:lastModifiedBy>
  <cp:revision>1</cp:revision>
  <dcterms:created xsi:type="dcterms:W3CDTF">2009-10-18T12:02:15Z</dcterms:created>
  <dcterms:modified xsi:type="dcterms:W3CDTF">2009-10-18T13:39:33Z</dcterms:modified>
</cp:coreProperties>
</file>